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3" r:id="rId2"/>
    <p:sldMasterId id="2147483727" r:id="rId3"/>
    <p:sldMasterId id="2147483739" r:id="rId4"/>
    <p:sldMasterId id="2147483751" r:id="rId5"/>
    <p:sldMasterId id="2147483763" r:id="rId6"/>
    <p:sldMasterId id="2147483775" r:id="rId7"/>
    <p:sldMasterId id="2147483715" r:id="rId8"/>
  </p:sldMasterIdLst>
  <p:notesMasterIdLst>
    <p:notesMasterId r:id="rId19"/>
  </p:notesMasterIdLst>
  <p:handoutMasterIdLst>
    <p:handoutMasterId r:id="rId20"/>
  </p:handoutMasterIdLst>
  <p:sldIdLst>
    <p:sldId id="1600" r:id="rId9"/>
    <p:sldId id="1602" r:id="rId10"/>
    <p:sldId id="1603" r:id="rId11"/>
    <p:sldId id="1601" r:id="rId12"/>
    <p:sldId id="1605" r:id="rId13"/>
    <p:sldId id="1604" r:id="rId14"/>
    <p:sldId id="1606" r:id="rId15"/>
    <p:sldId id="1607" r:id="rId16"/>
    <p:sldId id="1608" r:id="rId17"/>
    <p:sldId id="1609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2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75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D7EC4-5A38-4E81-8A46-F96C1F92EA28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E33B8-6900-479E-A46E-C663F8FA53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021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883E4-3643-48CB-B4C5-B85705F36659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A20C-15B5-4638-A5AC-94966304A9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22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74E75C3-6814-7441-B51D-A33D5C71B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pen Sans"/>
                <a:cs typeface="Open San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D3E67E-7190-7440-A277-BF214AF3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7CDA6B-51B7-B543-8005-05341F968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78DF9D-C5DF-3E46-A280-D31CC2D8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5E2E3C5-3CCA-C849-BB9C-672AEA58FB59}"/>
              </a:ext>
            </a:extLst>
          </p:cNvPr>
          <p:cNvSpPr/>
          <p:nvPr userDrawn="1"/>
        </p:nvSpPr>
        <p:spPr>
          <a:xfrm>
            <a:off x="9423400" y="179388"/>
            <a:ext cx="2243666" cy="883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1BB7CC-8C9C-864A-BE11-755BC14DD238}"/>
              </a:ext>
            </a:extLst>
          </p:cNvPr>
          <p:cNvSpPr>
            <a:spLocks noChangeAspect="1"/>
          </p:cNvSpPr>
          <p:nvPr userDrawn="1"/>
        </p:nvSpPr>
        <p:spPr>
          <a:xfrm>
            <a:off x="8759390" y="0"/>
            <a:ext cx="6865219" cy="6865219"/>
          </a:xfrm>
          <a:prstGeom prst="ellipse">
            <a:avLst/>
          </a:prstGeom>
          <a:solidFill>
            <a:srgbClr val="FFF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7D2441-099B-1F40-860C-2DF98AF63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Open Sans"/>
                <a:cs typeface="Open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3410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C9E24-DE89-3746-AD6D-30A6DB5B1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Open Sans"/>
                <a:cs typeface="Open San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461C26F-E7D7-9B42-A37D-D2BC04604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Open Sans"/>
                <a:cs typeface="Open San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AFC70E-D10B-1241-A9C3-9BB06E2F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E1CE24-F0FC-1748-AC6D-09F33263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C9DC60-CDDC-004D-9809-957A1BC5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F4CE8F-AC80-0542-B113-D32E03E9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151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89FD7-80A3-374B-B6BC-FECFD1AC9B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</a:t>
            </a:r>
            <a:r>
              <a:rPr lang="de-DE" dirty="0" smtClean="0"/>
              <a:t>bearbeiten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2F80E7A-A60C-D241-ACE2-8270BF07D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99FDB4-225F-434D-B9F2-08035EB1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A9CD13-5901-6F4C-A402-50BE54EE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605881-68AD-1A4D-AD5F-4E4B0D0B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664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78F6411-8F74-9547-8F8D-081FE43DC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F9477D8-F185-974C-A394-5A93BDDFA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FFE847-0269-6046-B51A-D2F34F06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7E1A91-58D5-ED49-926C-728B93D1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6C5FD0-C2A5-8842-B7E4-84356161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850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976F8EF-610A-DCEF-1A70-730170C1B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31686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765199"/>
            <a:ext cx="9756773" cy="90455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31839" y="5754531"/>
            <a:ext cx="9756773" cy="3240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747335-3BE0-E512-2191-73B018CCF676}"/>
              </a:ext>
            </a:extLst>
          </p:cNvPr>
          <p:cNvSpPr txBox="1"/>
          <p:nvPr userDrawn="1"/>
        </p:nvSpPr>
        <p:spPr bwMode="gray">
          <a:xfrm>
            <a:off x="731838" y="5991860"/>
            <a:ext cx="2256459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endParaRPr lang="de-DE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26498017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8D1CE-1833-485C-855A-512DD1A6931E}" type="datetimeFigureOut">
              <a:rPr lang="de-DE" smtClean="0"/>
              <a:t>18.11.2024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5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21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280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A00FEFF-4CE2-45C8-85D7-9AD93E64C830}" type="datetimeFigureOut">
              <a:rPr lang="de-DE" smtClean="0"/>
              <a:pPr/>
              <a:t>18.11.2024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FFBCF49-A13A-4FD4-8145-E757B2C317F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4810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541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BF9D57-E695-C840-910A-D36083C6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FC305-F83D-5842-8D58-64C0DE7C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78945-FC0E-D443-A55E-2058E360CE38}"/>
              </a:ext>
            </a:extLst>
          </p:cNvPr>
          <p:cNvSpPr>
            <a:spLocks noChangeAspect="1"/>
          </p:cNvSpPr>
          <p:nvPr userDrawn="1"/>
        </p:nvSpPr>
        <p:spPr>
          <a:xfrm>
            <a:off x="-3043143" y="0"/>
            <a:ext cx="6865219" cy="6865219"/>
          </a:xfrm>
          <a:prstGeom prst="ellipse">
            <a:avLst/>
          </a:prstGeom>
          <a:solidFill>
            <a:srgbClr val="FFF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39947B-DEAE-504F-B9B2-C9AE92DD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Open Sans"/>
                <a:ea typeface="Open Sans" panose="020B0606030504020204" pitchFamily="34" charset="0"/>
                <a:cs typeface="Open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DD3E01-DDD8-1B4E-93B6-108A01BF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72C006-49BB-5B42-B8D2-C4360726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983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116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09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625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28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190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FEFF-4CE2-45C8-85D7-9AD93E64C83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081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35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F3D7ADDA-DD16-4E28-AC60-2341222E13B5}" type="datetimeFigureOut">
              <a:rPr lang="de-DE" smtClean="0"/>
              <a:pPr/>
              <a:t>18.11.2024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2338"/>
            <a:ext cx="4114800" cy="373149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0B746F4-E6E0-46CD-869C-71E291F84C4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89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511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7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9953-4A63-6A4F-BB36-76724AEE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1740A-A92E-BB42-9069-7C4EB2F6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BA1E02-49D1-DA42-AEA3-07FB448BA078}"/>
              </a:ext>
            </a:extLst>
          </p:cNvPr>
          <p:cNvSpPr>
            <a:spLocks noChangeAspect="1"/>
          </p:cNvSpPr>
          <p:nvPr userDrawn="1"/>
        </p:nvSpPr>
        <p:spPr>
          <a:xfrm>
            <a:off x="-3432610" y="0"/>
            <a:ext cx="6865219" cy="6865219"/>
          </a:xfrm>
          <a:prstGeom prst="ellipse">
            <a:avLst/>
          </a:prstGeom>
          <a:solidFill>
            <a:srgbClr val="FFF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46E4F9-929F-DA40-83C2-2E3AA8D0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CA9184-7473-B540-A28F-1C1035066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57D8B8-E534-EE4C-9C8B-9EE6EFD0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556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5804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0234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242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677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8003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1235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881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05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412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68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E5707C-3AF9-F442-991E-D46C45719483}"/>
              </a:ext>
            </a:extLst>
          </p:cNvPr>
          <p:cNvSpPr>
            <a:spLocks noChangeAspect="1"/>
          </p:cNvSpPr>
          <p:nvPr userDrawn="1"/>
        </p:nvSpPr>
        <p:spPr>
          <a:xfrm>
            <a:off x="-3432610" y="0"/>
            <a:ext cx="6865219" cy="6865219"/>
          </a:xfrm>
          <a:prstGeom prst="ellipse">
            <a:avLst/>
          </a:prstGeom>
          <a:solidFill>
            <a:srgbClr val="FFF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5FB413-B4D2-EE42-90AA-70C93414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"/>
                <a:cs typeface="Open San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749876-B43E-C64A-8E52-90CB5671C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Open Sans"/>
                <a:cs typeface="Open Sans"/>
              </a:defRPr>
            </a:lvl1pPr>
            <a:lvl2pPr>
              <a:defRPr>
                <a:latin typeface="Open Sans"/>
                <a:cs typeface="Open Sans"/>
              </a:defRPr>
            </a:lvl2pPr>
            <a:lvl3pPr>
              <a:defRPr>
                <a:latin typeface="Open Sans"/>
                <a:cs typeface="Open Sans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4B29CA-46B6-8D4E-A1C8-A957BE8BD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Open Sans"/>
                <a:cs typeface="Open Sans"/>
              </a:defRPr>
            </a:lvl1pPr>
            <a:lvl2pPr>
              <a:defRPr>
                <a:latin typeface="Open Sans"/>
                <a:cs typeface="Open Sans"/>
              </a:defRPr>
            </a:lvl2pPr>
            <a:lvl3pPr>
              <a:defRPr>
                <a:latin typeface="Open Sans"/>
                <a:cs typeface="Open Sans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ED15C3-906F-3F40-B92A-E108622C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A423F3-0D9A-F242-8D97-09EF73B1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B38B16-E649-8548-8CFC-65474489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23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4848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1098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649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112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1008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923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35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5578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30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256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3C831F-FC4F-4743-8141-351FE2946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Open Sans"/>
                <a:cs typeface="Open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EFCD52-6844-1245-A397-4AC8CEBD9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Open Sans"/>
                <a:cs typeface="Open Sans"/>
              </a:defRPr>
            </a:lvl1pPr>
            <a:lvl2pPr>
              <a:defRPr>
                <a:latin typeface="Open Sans"/>
                <a:cs typeface="Open Sans"/>
              </a:defRPr>
            </a:lvl2pPr>
            <a:lvl3pPr>
              <a:defRPr>
                <a:latin typeface="Open Sans"/>
                <a:cs typeface="Open Sans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FDD44E-AC87-E244-A974-2B25F269B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62F4E8-0D14-FF4B-83A5-EEFF2034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C46156-92C0-774D-AA32-966A636421F0}"/>
              </a:ext>
            </a:extLst>
          </p:cNvPr>
          <p:cNvSpPr>
            <a:spLocks noChangeAspect="1"/>
          </p:cNvSpPr>
          <p:nvPr userDrawn="1"/>
        </p:nvSpPr>
        <p:spPr>
          <a:xfrm>
            <a:off x="-3432610" y="0"/>
            <a:ext cx="6865219" cy="6865219"/>
          </a:xfrm>
          <a:prstGeom prst="ellipse">
            <a:avLst/>
          </a:prstGeom>
          <a:solidFill>
            <a:srgbClr val="FFF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EB5C80-8B2D-B641-B608-D099102D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Open Sans"/>
                <a:cs typeface="Open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CCFD55-1267-F649-BEDB-7EDCB5DC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Open Sans"/>
                <a:cs typeface="Open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82A668-A582-DE4B-88B0-18B73E987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Open Sans"/>
                <a:cs typeface="Open Sans"/>
              </a:defRPr>
            </a:lvl1pPr>
            <a:lvl2pPr>
              <a:defRPr>
                <a:latin typeface="Open Sans"/>
                <a:cs typeface="Open Sans"/>
              </a:defRPr>
            </a:lvl2pPr>
            <a:lvl3pPr>
              <a:defRPr>
                <a:latin typeface="Open Sans"/>
                <a:cs typeface="Open Sans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A2F524F-7786-4245-99D5-2143AE1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616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83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19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3509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114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31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74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2778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631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6757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1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0CC1D4-D349-F943-B448-48D2011B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A3F73A-0A1B-1848-B168-307E8D88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96111E-9AA8-B34F-9398-60720A58C17D}"/>
              </a:ext>
            </a:extLst>
          </p:cNvPr>
          <p:cNvSpPr>
            <a:spLocks noChangeAspect="1"/>
          </p:cNvSpPr>
          <p:nvPr userDrawn="1"/>
        </p:nvSpPr>
        <p:spPr>
          <a:xfrm>
            <a:off x="-3432610" y="0"/>
            <a:ext cx="6865219" cy="6865219"/>
          </a:xfrm>
          <a:prstGeom prst="ellipse">
            <a:avLst/>
          </a:prstGeom>
          <a:solidFill>
            <a:srgbClr val="FFF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B41EFA-A328-8745-9AB1-5FD4C8DF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"/>
                <a:cs typeface="Open San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2B729A-5B15-204B-95DA-B0F9449A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362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753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140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98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3933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967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93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40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1311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6766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37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963672-CEA8-7244-BA56-AAD72DC3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50B54-D621-ED46-9A31-252724FF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16F24C-FD57-A14E-98DE-8D4DE3252144}"/>
              </a:ext>
            </a:extLst>
          </p:cNvPr>
          <p:cNvSpPr>
            <a:spLocks noChangeAspect="1"/>
          </p:cNvSpPr>
          <p:nvPr userDrawn="1"/>
        </p:nvSpPr>
        <p:spPr>
          <a:xfrm>
            <a:off x="-3432610" y="0"/>
            <a:ext cx="6865219" cy="6865219"/>
          </a:xfrm>
          <a:prstGeom prst="ellipse">
            <a:avLst/>
          </a:prstGeom>
          <a:solidFill>
            <a:srgbClr val="FFF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3787F7B-9917-8647-9CAB-251CDFE7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230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3498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3899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9501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716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2885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7156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7357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2950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4320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70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916F24C-FD57-A14E-98DE-8D4DE3252144}"/>
              </a:ext>
            </a:extLst>
          </p:cNvPr>
          <p:cNvSpPr>
            <a:spLocks noChangeAspect="1"/>
          </p:cNvSpPr>
          <p:nvPr userDrawn="1"/>
        </p:nvSpPr>
        <p:spPr>
          <a:xfrm>
            <a:off x="8759390" y="-7219"/>
            <a:ext cx="6865219" cy="6865219"/>
          </a:xfrm>
          <a:prstGeom prst="ellipse">
            <a:avLst/>
          </a:prstGeom>
          <a:solidFill>
            <a:srgbClr val="FFF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69A8BB-F5C6-E048-822D-E36041BD5542}"/>
              </a:ext>
            </a:extLst>
          </p:cNvPr>
          <p:cNvSpPr/>
          <p:nvPr userDrawn="1"/>
        </p:nvSpPr>
        <p:spPr>
          <a:xfrm>
            <a:off x="9423400" y="179388"/>
            <a:ext cx="2243666" cy="883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3787F7B-9917-8647-9CAB-251CDFE7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963672-CEA8-7244-BA56-AAD72DC3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50B54-D621-ED46-9A31-252724FF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52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30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4C2A67-932E-2A4B-961C-5E2A5BB9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latin typeface="Open Sans"/>
                <a:cs typeface="Open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C7900F-191B-8445-99D6-AAB606F9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Open Sans"/>
                <a:cs typeface="Open Sans"/>
              </a:defRPr>
            </a:lvl1pPr>
            <a:lvl2pPr>
              <a:defRPr sz="2800">
                <a:latin typeface="Open Sans"/>
                <a:cs typeface="Open Sans"/>
              </a:defRPr>
            </a:lvl2pPr>
            <a:lvl3pPr>
              <a:defRPr sz="2400">
                <a:latin typeface="Open Sans"/>
                <a:cs typeface="Open Sans"/>
              </a:defRPr>
            </a:lvl3pPr>
            <a:lvl4pPr>
              <a:defRPr sz="2000">
                <a:latin typeface="Open Sans"/>
                <a:cs typeface="Open Sans"/>
              </a:defRPr>
            </a:lvl4pPr>
            <a:lvl5pPr>
              <a:defRPr sz="2000">
                <a:latin typeface="Open Sans"/>
                <a:cs typeface="Open San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2A426D-82BD-0641-9010-E410584C4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Open Sans"/>
                <a:cs typeface="Open San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C21456-31BD-B74A-914F-9A894A5C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D335AA-EAE0-0D42-ADDA-FA812946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ABE7C9-4046-8448-A088-78182DFC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70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9.svg"/><Relationship Id="rId12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11" Type="http://schemas.openxmlformats.org/officeDocument/2006/relationships/image" Target="../media/image13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emf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2.tiff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AF32BA7-F0C7-C44D-B3B2-13891782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C6274C-7F2B-734F-A0A7-11230EEE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7A14F7-848A-EC47-AEEF-D0DFC1716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74529-7EAA-4C4E-A6AE-B3250FED0D00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28566B-38FA-4949-B845-A919885B9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3AC582-8338-5F43-8701-F2DBE5525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E3B6E-7EB4-D343-9334-8F5DEDD9BCFB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36" y="-38816"/>
            <a:ext cx="2629208" cy="14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8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small">
          <a:solidFill>
            <a:srgbClr val="00B2BA"/>
          </a:solidFill>
          <a:latin typeface="Open Sans"/>
          <a:ea typeface="+mj-ea"/>
          <a:cs typeface="Open San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8D1CE-1833-485C-855A-512DD1A6931E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5A8882-9E15-A247-B38E-E0BB6B6374F7}"/>
              </a:ext>
            </a:extLst>
          </p:cNvPr>
          <p:cNvSpPr/>
          <p:nvPr userDrawn="1"/>
        </p:nvSpPr>
        <p:spPr>
          <a:xfrm>
            <a:off x="0" y="-623840"/>
            <a:ext cx="12192000" cy="6879853"/>
          </a:xfrm>
          <a:prstGeom prst="rect">
            <a:avLst/>
          </a:prstGeom>
          <a:solidFill>
            <a:srgbClr val="00B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D0FACF1-654D-CBE1-0D38-E55700E3C98E}"/>
              </a:ext>
            </a:extLst>
          </p:cNvPr>
          <p:cNvSpPr/>
          <p:nvPr userDrawn="1"/>
        </p:nvSpPr>
        <p:spPr>
          <a:xfrm>
            <a:off x="0" y="5830531"/>
            <a:ext cx="12202042" cy="103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2" descr="Neuer Markenauftritt für Bielefeld – Design Tagebuch">
            <a:extLst>
              <a:ext uri="{FF2B5EF4-FFF2-40B4-BE49-F238E27FC236}">
                <a16:creationId xmlns:a16="http://schemas.microsoft.com/office/drawing/2014/main" id="{39CEA02E-B2AA-2C61-075B-2E5A0EB461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3034" y="6109698"/>
            <a:ext cx="529084" cy="70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0C508B-CA96-BBF6-132D-B50446F6D8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0184" y="6168984"/>
            <a:ext cx="952262" cy="26229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DABD3D0-12D9-F957-BCC3-F532A810C3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9230" y="6185462"/>
            <a:ext cx="950037" cy="2303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8E5372-2161-FCC5-70D4-5AD492B0042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06722" y="6526063"/>
            <a:ext cx="952453" cy="2303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3EF536A-5EB7-96CA-374A-7D1F489868A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54009" y="6438863"/>
            <a:ext cx="502059" cy="33972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47A1FF8-66FC-4099-9AC1-391E8574AE0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8053" y="-696911"/>
            <a:ext cx="5950980" cy="595098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834F2A-882B-7F28-A39C-6B2D5EF31A0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672" y="6233267"/>
            <a:ext cx="2422252" cy="47291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B1EEF4-5039-B112-AC6D-03EB95F91C1E}"/>
              </a:ext>
            </a:extLst>
          </p:cNvPr>
          <p:cNvSpPr txBox="1"/>
          <p:nvPr userDrawn="1"/>
        </p:nvSpPr>
        <p:spPr>
          <a:xfrm>
            <a:off x="5923370" y="5807078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de-DE" sz="1200" dirty="0" smtClean="0">
                <a:solidFill>
                  <a:srgbClr val="00B2B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Schirmherr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2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B2B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126935F-78DB-E409-838C-742E08A6425F}"/>
              </a:ext>
            </a:extLst>
          </p:cNvPr>
          <p:cNvSpPr txBox="1"/>
          <p:nvPr userDrawn="1"/>
        </p:nvSpPr>
        <p:spPr>
          <a:xfrm>
            <a:off x="7540584" y="5807078"/>
            <a:ext cx="1614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de-DE" sz="1200" dirty="0" smtClean="0">
                <a:solidFill>
                  <a:srgbClr val="00B2B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Unterstützt</a:t>
            </a:r>
            <a:r>
              <a:rPr lang="de-DE" sz="1200" baseline="0" dirty="0" smtClean="0">
                <a:solidFill>
                  <a:srgbClr val="00B2B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200" baseline="0" dirty="0" smtClean="0">
                <a:solidFill>
                  <a:srgbClr val="00B2B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von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B2BB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B1EEF4-5039-B112-AC6D-03EB95F91C1E}"/>
              </a:ext>
            </a:extLst>
          </p:cNvPr>
          <p:cNvSpPr txBox="1"/>
          <p:nvPr userDrawn="1"/>
        </p:nvSpPr>
        <p:spPr>
          <a:xfrm>
            <a:off x="3087925" y="5807078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de-DE" sz="1200" dirty="0" smtClean="0">
                <a:solidFill>
                  <a:srgbClr val="00B2B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Projektpartner*innen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B2B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CB1EEF4-5039-B112-AC6D-03EB95F91C1E}"/>
              </a:ext>
            </a:extLst>
          </p:cNvPr>
          <p:cNvSpPr txBox="1"/>
          <p:nvPr userDrawn="1"/>
        </p:nvSpPr>
        <p:spPr>
          <a:xfrm>
            <a:off x="203590" y="5807078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de-DE" sz="1200" dirty="0" smtClean="0">
                <a:solidFill>
                  <a:srgbClr val="00B2B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Basierend</a:t>
            </a:r>
            <a:r>
              <a:rPr lang="de-DE" sz="1200" baseline="0" dirty="0" smtClean="0">
                <a:solidFill>
                  <a:srgbClr val="00B2B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auf dem </a:t>
            </a:r>
            <a:r>
              <a:rPr lang="de-DE" sz="1200" baseline="0" dirty="0" smtClean="0">
                <a:solidFill>
                  <a:srgbClr val="00B2B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Projekt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B2BB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1597488" y="6540515"/>
            <a:ext cx="695996" cy="24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126935F-78DB-E409-838C-742E08A6425F}"/>
              </a:ext>
            </a:extLst>
          </p:cNvPr>
          <p:cNvSpPr txBox="1"/>
          <p:nvPr userDrawn="1"/>
        </p:nvSpPr>
        <p:spPr>
          <a:xfrm>
            <a:off x="10391806" y="5807078"/>
            <a:ext cx="1304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de-DE" sz="1200" dirty="0" smtClean="0">
                <a:solidFill>
                  <a:srgbClr val="00B2B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Projektlaufzeit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B2BB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126935F-78DB-E409-838C-742E08A6425F}"/>
              </a:ext>
            </a:extLst>
          </p:cNvPr>
          <p:cNvSpPr txBox="1"/>
          <p:nvPr userDrawn="1"/>
        </p:nvSpPr>
        <p:spPr>
          <a:xfrm>
            <a:off x="10401848" y="6221772"/>
            <a:ext cx="147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Juli</a:t>
            </a:r>
            <a:r>
              <a:rPr kumimoji="0" lang="de-DE" sz="1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bis 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Dez 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26057" r="18588" b="30709"/>
          <a:stretch/>
        </p:blipFill>
        <p:spPr>
          <a:xfrm>
            <a:off x="283171" y="-526814"/>
            <a:ext cx="3109348" cy="1297651"/>
          </a:xfrm>
          <a:prstGeom prst="rect">
            <a:avLst/>
          </a:prstGeom>
        </p:spPr>
      </p:pic>
      <p:pic>
        <p:nvPicPr>
          <p:cNvPr id="25" name="Grafik 4" descr="Ein Bild, das Zeichnung, Uhr enthält.&#10;&#10;Mit sehr hoher Zuverlässigkeit generierte Beschreibung">
            <a:extLst>
              <a:ext uri="{FF2B5EF4-FFF2-40B4-BE49-F238E27FC236}">
                <a16:creationId xmlns:a16="http://schemas.microsoft.com/office/drawing/2014/main" id="{CC7578C3-7C60-A447-85CF-FCC4E0D7586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3171" y="6243865"/>
            <a:ext cx="1847312" cy="469874"/>
          </a:xfrm>
          <a:prstGeom prst="rect">
            <a:avLst/>
          </a:prstGeom>
        </p:spPr>
      </p:pic>
      <p:sp>
        <p:nvSpPr>
          <p:cNvPr id="26" name="Titelplatzhalter 25"/>
          <p:cNvSpPr>
            <a:spLocks noGrp="1"/>
          </p:cNvSpPr>
          <p:nvPr>
            <p:ph type="title"/>
          </p:nvPr>
        </p:nvSpPr>
        <p:spPr>
          <a:xfrm>
            <a:off x="398785" y="1927994"/>
            <a:ext cx="5188136" cy="284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18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FEFF-4CE2-45C8-85D7-9AD93E64C830}" type="datetimeFigureOut">
              <a:rPr lang="de-DE" smtClean="0"/>
              <a:t>18.11.2024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BCF49-A13A-4FD4-8145-E757B2C317F0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Google Shape;196;p4">
            <a:extLst>
              <a:ext uri="{FF2B5EF4-FFF2-40B4-BE49-F238E27FC236}">
                <a16:creationId xmlns:a16="http://schemas.microsoft.com/office/drawing/2014/main" id="{7B746D27-1B11-4E41-82D2-6F731B344F2C}"/>
              </a:ext>
            </a:extLst>
          </p:cNvPr>
          <p:cNvSpPr txBox="1">
            <a:spLocks/>
          </p:cNvSpPr>
          <p:nvPr userDrawn="1"/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Open Sans"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 Light"/>
              </a:rPr>
              <a:t>OPEN INNOVATION PARTNERSHIPS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Open Sans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Open Sans"/>
                <a:cs typeface="Open Sans"/>
                <a:sym typeface="Open Sans Light"/>
              </a:rPr>
              <a:t>BIELEFELD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520397-CA52-84F6-3070-A0BCF9420D16}"/>
              </a:ext>
            </a:extLst>
          </p:cNvPr>
          <p:cNvSpPr/>
          <p:nvPr userDrawn="1"/>
        </p:nvSpPr>
        <p:spPr>
          <a:xfrm rot="1045362">
            <a:off x="4237110" y="-1282189"/>
            <a:ext cx="9433560" cy="12560480"/>
          </a:xfrm>
          <a:prstGeom prst="rect">
            <a:avLst/>
          </a:prstGeom>
          <a:solidFill>
            <a:srgbClr val="00B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29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2337"/>
            <a:ext cx="3479800" cy="3731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900" b="1" dirty="0" smtClean="0">
                <a:solidFill>
                  <a:srgbClr val="30303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Copyright:</a:t>
            </a:r>
            <a:r>
              <a:rPr lang="de-DE" altLang="de-DE" sz="800" b="1" dirty="0" smtClean="0">
                <a:solidFill>
                  <a:srgbClr val="9B9B9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r>
              <a:rPr lang="de-DE" altLang="de-DE" sz="900" dirty="0" smtClean="0">
                <a:solidFill>
                  <a:srgbClr val="4A4A4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Bielefeld Marketing | M. </a:t>
            </a:r>
            <a:r>
              <a:rPr lang="de-DE" altLang="de-DE" sz="900" dirty="0" err="1" smtClean="0">
                <a:solidFill>
                  <a:srgbClr val="4A4A4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Detering</a:t>
            </a:r>
            <a:endParaRPr lang="de-DE" altLang="de-DE" sz="900" dirty="0" smtClean="0"/>
          </a:p>
          <a:p>
            <a:endParaRPr lang="de-DE" altLang="de-DE" sz="900" b="1" dirty="0" smtClean="0">
              <a:solidFill>
                <a:srgbClr val="30303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9000"/>
            <a:ext cx="12717517" cy="7747000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76200" y="6506031"/>
            <a:ext cx="2339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sz="8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Copyright: </a:t>
            </a:r>
            <a:r>
              <a:rPr lang="de-DE" altLang="de-DE" sz="800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Bielefeld Marketing | M. </a:t>
            </a:r>
            <a:r>
              <a:rPr lang="de-DE" altLang="de-DE" sz="800" dirty="0" err="1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Detering</a:t>
            </a:r>
            <a:endParaRPr lang="de-DE" altLang="de-DE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10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2337"/>
            <a:ext cx="3479800" cy="3731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900" b="1" dirty="0" smtClean="0">
                <a:solidFill>
                  <a:srgbClr val="30303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Copyright:</a:t>
            </a:r>
            <a:r>
              <a:rPr lang="de-DE" altLang="de-DE" sz="800" b="1" dirty="0" smtClean="0">
                <a:solidFill>
                  <a:srgbClr val="9B9B9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r>
              <a:rPr lang="de-DE" altLang="de-DE" sz="900" dirty="0" smtClean="0">
                <a:solidFill>
                  <a:srgbClr val="4A4A4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Bielefeld Marketing | M. </a:t>
            </a:r>
            <a:r>
              <a:rPr lang="de-DE" altLang="de-DE" sz="900" dirty="0" err="1" smtClean="0">
                <a:solidFill>
                  <a:srgbClr val="4A4A4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Detering</a:t>
            </a:r>
            <a:endParaRPr lang="de-DE" altLang="de-DE" sz="900" dirty="0" smtClean="0"/>
          </a:p>
          <a:p>
            <a:endParaRPr lang="de-DE" altLang="de-DE" sz="900" b="1" dirty="0" smtClean="0">
              <a:solidFill>
                <a:srgbClr val="30303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1"/>
            <a:ext cx="12192000" cy="9144001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76200" y="6506031"/>
            <a:ext cx="19672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sz="8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Bielefeld Marketing | J. Flachmann</a:t>
            </a:r>
            <a:endParaRPr lang="de-DE" altLang="de-DE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1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2337"/>
            <a:ext cx="3479800" cy="3731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900" b="1" dirty="0" smtClean="0">
                <a:solidFill>
                  <a:srgbClr val="30303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Copyright:</a:t>
            </a:r>
            <a:r>
              <a:rPr lang="de-DE" altLang="de-DE" sz="800" b="1" dirty="0" smtClean="0">
                <a:solidFill>
                  <a:srgbClr val="9B9B9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r>
              <a:rPr lang="de-DE" altLang="de-DE" sz="900" dirty="0" smtClean="0">
                <a:solidFill>
                  <a:srgbClr val="4A4A4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Bielefeld Marketing | M. </a:t>
            </a:r>
            <a:r>
              <a:rPr lang="de-DE" altLang="de-DE" sz="900" dirty="0" err="1" smtClean="0">
                <a:solidFill>
                  <a:srgbClr val="4A4A4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Detering</a:t>
            </a:r>
            <a:endParaRPr lang="de-DE" altLang="de-DE" sz="900" dirty="0" smtClean="0"/>
          </a:p>
          <a:p>
            <a:endParaRPr lang="de-DE" altLang="de-DE" sz="900" b="1" dirty="0" smtClean="0">
              <a:solidFill>
                <a:srgbClr val="30303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935044" cy="6858000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76200" y="6506031"/>
            <a:ext cx="21323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sz="8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Teutoburger Wald Tourismus / D. </a:t>
            </a:r>
            <a:r>
              <a:rPr lang="de-DE" altLang="de-DE" sz="800" b="1" dirty="0" err="1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Ketz</a:t>
            </a:r>
            <a:endParaRPr lang="de-DE" altLang="de-DE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6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7ADDA-DD16-4E28-AC60-2341222E13B5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746F4-E6E0-46CD-869C-71E291F84C4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2337"/>
            <a:ext cx="3479800" cy="3731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sz="900" b="1" dirty="0" smtClean="0">
                <a:solidFill>
                  <a:srgbClr val="30303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Copyright:</a:t>
            </a:r>
            <a:r>
              <a:rPr lang="de-DE" altLang="de-DE" sz="800" b="1" dirty="0" smtClean="0">
                <a:solidFill>
                  <a:srgbClr val="9B9B9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r>
              <a:rPr lang="de-DE" altLang="de-DE" sz="900" dirty="0" smtClean="0">
                <a:solidFill>
                  <a:srgbClr val="4A4A4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Bielefeld Marketing | M. </a:t>
            </a:r>
            <a:r>
              <a:rPr lang="de-DE" altLang="de-DE" sz="900" dirty="0" err="1" smtClean="0">
                <a:solidFill>
                  <a:srgbClr val="4A4A4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Detering</a:t>
            </a:r>
            <a:endParaRPr lang="de-DE" altLang="de-DE" sz="900" dirty="0" smtClean="0"/>
          </a:p>
          <a:p>
            <a:endParaRPr lang="de-DE" altLang="de-DE" sz="900" b="1" dirty="0" smtClean="0">
              <a:solidFill>
                <a:srgbClr val="30303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76200" y="6506031"/>
            <a:ext cx="19463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sz="8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Bielefeld Marketing | Tim Fröhlich</a:t>
            </a:r>
            <a:endParaRPr lang="de-DE" altLang="de-DE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50E25-0EC0-49AC-B389-286637408D3A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88814-987C-4D70-838C-4F6DB8D5FB0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F0261E-5E11-62B5-E83B-2CACF02027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25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93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3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4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13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2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8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17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3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2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5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">
  <a:themeElements>
    <a:clrScheme name="Open Innovation Cit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BBB"/>
      </a:accent1>
      <a:accent2>
        <a:srgbClr val="FFF564"/>
      </a:accent2>
      <a:accent3>
        <a:srgbClr val="666CDE"/>
      </a:accent3>
      <a:accent4>
        <a:srgbClr val="A5E35F"/>
      </a:accent4>
      <a:accent5>
        <a:srgbClr val="78D2FA"/>
      </a:accent5>
      <a:accent6>
        <a:srgbClr val="FA2D6E"/>
      </a:accent6>
      <a:hlink>
        <a:srgbClr val="00BBBB"/>
      </a:hlink>
      <a:folHlink>
        <a:srgbClr val="00BBB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pen Innovation Cit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BBB"/>
      </a:accent1>
      <a:accent2>
        <a:srgbClr val="FFF564"/>
      </a:accent2>
      <a:accent3>
        <a:srgbClr val="666CDE"/>
      </a:accent3>
      <a:accent4>
        <a:srgbClr val="A5E35F"/>
      </a:accent4>
      <a:accent5>
        <a:srgbClr val="78D2FA"/>
      </a:accent5>
      <a:accent6>
        <a:srgbClr val="FA2D6E"/>
      </a:accent6>
      <a:hlink>
        <a:srgbClr val="00BBBB"/>
      </a:hlink>
      <a:folHlink>
        <a:srgbClr val="00BBB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Benutzerdefiniertes Design">
  <a:themeElements>
    <a:clrScheme name="Open Innovation Cit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BBB"/>
      </a:accent1>
      <a:accent2>
        <a:srgbClr val="FFF564"/>
      </a:accent2>
      <a:accent3>
        <a:srgbClr val="666CDE"/>
      </a:accent3>
      <a:accent4>
        <a:srgbClr val="A5E35F"/>
      </a:accent4>
      <a:accent5>
        <a:srgbClr val="78D2FA"/>
      </a:accent5>
      <a:accent6>
        <a:srgbClr val="FA2D6E"/>
      </a:accent6>
      <a:hlink>
        <a:srgbClr val="00BBBB"/>
      </a:hlink>
      <a:folHlink>
        <a:srgbClr val="00BBBB"/>
      </a:folHlink>
    </a:clrScheme>
    <a:fontScheme name="Benutzerdefiniert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Benutzerdefiniertes Design">
  <a:themeElements>
    <a:clrScheme name="Open Innovation Cit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BBB"/>
      </a:accent1>
      <a:accent2>
        <a:srgbClr val="FFF564"/>
      </a:accent2>
      <a:accent3>
        <a:srgbClr val="666CDE"/>
      </a:accent3>
      <a:accent4>
        <a:srgbClr val="A5E35F"/>
      </a:accent4>
      <a:accent5>
        <a:srgbClr val="78D2FA"/>
      </a:accent5>
      <a:accent6>
        <a:srgbClr val="FA2D6E"/>
      </a:accent6>
      <a:hlink>
        <a:srgbClr val="00BBBB"/>
      </a:hlink>
      <a:folHlink>
        <a:srgbClr val="00BBBB"/>
      </a:folHlink>
    </a:clrScheme>
    <a:fontScheme name="Benutzerdefiniert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Benutzerdefiniertes Design">
  <a:themeElements>
    <a:clrScheme name="Open Innovation Cit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BBB"/>
      </a:accent1>
      <a:accent2>
        <a:srgbClr val="FFF564"/>
      </a:accent2>
      <a:accent3>
        <a:srgbClr val="666CDE"/>
      </a:accent3>
      <a:accent4>
        <a:srgbClr val="A5E35F"/>
      </a:accent4>
      <a:accent5>
        <a:srgbClr val="78D2FA"/>
      </a:accent5>
      <a:accent6>
        <a:srgbClr val="FA2D6E"/>
      </a:accent6>
      <a:hlink>
        <a:srgbClr val="00BBBB"/>
      </a:hlink>
      <a:folHlink>
        <a:srgbClr val="00BBBB"/>
      </a:folHlink>
    </a:clrScheme>
    <a:fontScheme name="Benutzerdefiniert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Benutzerdefiniertes Design">
  <a:themeElements>
    <a:clrScheme name="Open Innovation Cit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BBB"/>
      </a:accent1>
      <a:accent2>
        <a:srgbClr val="FFF564"/>
      </a:accent2>
      <a:accent3>
        <a:srgbClr val="666CDE"/>
      </a:accent3>
      <a:accent4>
        <a:srgbClr val="A5E35F"/>
      </a:accent4>
      <a:accent5>
        <a:srgbClr val="78D2FA"/>
      </a:accent5>
      <a:accent6>
        <a:srgbClr val="FA2D6E"/>
      </a:accent6>
      <a:hlink>
        <a:srgbClr val="00BBBB"/>
      </a:hlink>
      <a:folHlink>
        <a:srgbClr val="00BBBB"/>
      </a:folHlink>
    </a:clrScheme>
    <a:fontScheme name="Benutzerdefiniert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Benutzerdefiniertes Design">
  <a:themeElements>
    <a:clrScheme name="Open Innovation Cit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BBB"/>
      </a:accent1>
      <a:accent2>
        <a:srgbClr val="FFF564"/>
      </a:accent2>
      <a:accent3>
        <a:srgbClr val="666CDE"/>
      </a:accent3>
      <a:accent4>
        <a:srgbClr val="A5E35F"/>
      </a:accent4>
      <a:accent5>
        <a:srgbClr val="78D2FA"/>
      </a:accent5>
      <a:accent6>
        <a:srgbClr val="FA2D6E"/>
      </a:accent6>
      <a:hlink>
        <a:srgbClr val="00BBBB"/>
      </a:hlink>
      <a:folHlink>
        <a:srgbClr val="00BBBB"/>
      </a:folHlink>
    </a:clrScheme>
    <a:fontScheme name="Benutzerdefiniert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Benutzerdefiniertes Design">
  <a:themeElements>
    <a:clrScheme name="Open Innovation Cit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BBB"/>
      </a:accent1>
      <a:accent2>
        <a:srgbClr val="FFF564"/>
      </a:accent2>
      <a:accent3>
        <a:srgbClr val="666CDE"/>
      </a:accent3>
      <a:accent4>
        <a:srgbClr val="A5E35F"/>
      </a:accent4>
      <a:accent5>
        <a:srgbClr val="78D2FA"/>
      </a:accent5>
      <a:accent6>
        <a:srgbClr val="FA2D6E"/>
      </a:accent6>
      <a:hlink>
        <a:srgbClr val="00BBBB"/>
      </a:hlink>
      <a:folHlink>
        <a:srgbClr val="00BBBB"/>
      </a:folHlink>
    </a:clrScheme>
    <a:fontScheme name="Benutzerdefiniert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10</vt:i4>
      </vt:variant>
    </vt:vector>
  </HeadingPairs>
  <TitlesOfParts>
    <vt:vector size="22" baseType="lpstr">
      <vt:lpstr>Arial</vt:lpstr>
      <vt:lpstr>Calibri</vt:lpstr>
      <vt:lpstr>Open Sans</vt:lpstr>
      <vt:lpstr>Open Sans Light</vt:lpstr>
      <vt:lpstr>1_Office</vt:lpstr>
      <vt:lpstr>Benutzerdefiniertes Design</vt:lpstr>
      <vt:lpstr>2_Benutzerdefiniertes Design</vt:lpstr>
      <vt:lpstr>3_Benutzerdefiniertes Design</vt:lpstr>
      <vt:lpstr>4_Benutzerdefiniertes Design</vt:lpstr>
      <vt:lpstr>5_Benutzerdefiniertes Design</vt:lpstr>
      <vt:lpstr>6_Benutzerdefiniertes Design</vt:lpstr>
      <vt:lpstr>1_Benutzerdefiniertes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Brauchbare OIC Folien</dc:title>
  <dc:creator>Mirko Petersen</dc:creator>
  <cp:lastModifiedBy>Goncalves Lopes, Maria (680)</cp:lastModifiedBy>
  <cp:revision>23</cp:revision>
  <dcterms:created xsi:type="dcterms:W3CDTF">2024-10-29T10:56:43Z</dcterms:created>
  <dcterms:modified xsi:type="dcterms:W3CDTF">2024-11-18T10:36:09Z</dcterms:modified>
</cp:coreProperties>
</file>